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5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67" r:id="rId16"/>
    <p:sldId id="271" r:id="rId17"/>
    <p:sldId id="274" r:id="rId18"/>
    <p:sldId id="272" r:id="rId19"/>
    <p:sldId id="273" r:id="rId20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2124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s-PE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s-PE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260648"/>
            <a:ext cx="8964488" cy="2492896"/>
          </a:xfrm>
        </p:spPr>
        <p:txBody>
          <a:bodyPr/>
          <a:lstStyle/>
          <a:p>
            <a:r>
              <a:rPr lang="es-ES" dirty="0" smtClean="0"/>
              <a:t>Aplicación de la ingeniería de base de datos en los casinos</a:t>
            </a:r>
            <a:endParaRPr lang="es-P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11560" y="3284984"/>
            <a:ext cx="8062912" cy="1752600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s-ES" dirty="0" smtClean="0">
                <a:solidFill>
                  <a:schemeClr val="tx1"/>
                </a:solidFill>
              </a:rPr>
              <a:t>Integrantes: </a:t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smtClean="0">
                <a:solidFill>
                  <a:schemeClr val="tx1"/>
                </a:solidFill>
              </a:rPr>
              <a:t>Sebastián López</a:t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smtClean="0">
                <a:solidFill>
                  <a:schemeClr val="tx1"/>
                </a:solidFill>
              </a:rPr>
              <a:t>Tomas </a:t>
            </a:r>
            <a:r>
              <a:rPr lang="es-ES" dirty="0" err="1" smtClean="0">
                <a:solidFill>
                  <a:schemeClr val="tx1"/>
                </a:solidFill>
              </a:rPr>
              <a:t>Tantalean</a:t>
            </a:r>
            <a:r>
              <a:rPr lang="es-ES" dirty="0" smtClean="0">
                <a:solidFill>
                  <a:schemeClr val="tx1"/>
                </a:solidFill>
              </a:rPr>
              <a:t/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smtClean="0">
                <a:solidFill>
                  <a:schemeClr val="tx1"/>
                </a:solidFill>
              </a:rPr>
              <a:t>Richard Orihuela</a:t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err="1" smtClean="0">
                <a:solidFill>
                  <a:schemeClr val="tx1"/>
                </a:solidFill>
              </a:rPr>
              <a:t>Aldaire</a:t>
            </a:r>
            <a:r>
              <a:rPr lang="es-ES" dirty="0" smtClean="0">
                <a:solidFill>
                  <a:schemeClr val="tx1"/>
                </a:solidFill>
              </a:rPr>
              <a:t> Evangelista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0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Tragamonedas (Slots)</a:t>
            </a:r>
            <a:endParaRPr lang="es-PE" dirty="0"/>
          </a:p>
        </p:txBody>
      </p:sp>
      <p:pic>
        <p:nvPicPr>
          <p:cNvPr id="11" name="1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31" y="1764498"/>
            <a:ext cx="8687991" cy="4787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77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5688632" cy="3234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4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11295" r="16392" b="15603"/>
          <a:stretch/>
        </p:blipFill>
        <p:spPr bwMode="auto">
          <a:xfrm>
            <a:off x="3347864" y="3510712"/>
            <a:ext cx="5680772" cy="32232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39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Apuestas deportivas</a:t>
            </a:r>
            <a:endParaRPr lang="es-PE" dirty="0"/>
          </a:p>
        </p:txBody>
      </p:sp>
      <p:pic>
        <p:nvPicPr>
          <p:cNvPr id="4" name="3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48"/>
          <a:stretch/>
        </p:blipFill>
        <p:spPr bwMode="auto">
          <a:xfrm>
            <a:off x="395536" y="1844824"/>
            <a:ext cx="8413442" cy="208823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93096"/>
            <a:ext cx="8413442" cy="1917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4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Baccarat</a:t>
            </a:r>
            <a:endParaRPr lang="es-PE" dirty="0"/>
          </a:p>
        </p:txBody>
      </p:sp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424342" cy="4170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03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Blacjack</a:t>
            </a:r>
            <a:r>
              <a:rPr lang="es-ES" dirty="0" smtClean="0"/>
              <a:t> (21)</a:t>
            </a:r>
            <a:endParaRPr lang="es-PE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2" y="2187150"/>
            <a:ext cx="6865415" cy="3816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6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Football</a:t>
            </a:r>
            <a:r>
              <a:rPr lang="es-ES" dirty="0" smtClean="0"/>
              <a:t> Studio</a:t>
            </a:r>
            <a:endParaRPr lang="es-PE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6768752" cy="3835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788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399032"/>
          </a:xfrm>
        </p:spPr>
        <p:txBody>
          <a:bodyPr/>
          <a:lstStyle/>
          <a:p>
            <a:r>
              <a:rPr lang="es-ES" dirty="0" smtClean="0"/>
              <a:t>Impacto de la experiencia del jugador</a:t>
            </a:r>
            <a:endParaRPr lang="es-P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7" y="1335192"/>
            <a:ext cx="7153636" cy="247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97104"/>
            <a:ext cx="7079519" cy="21407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9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801797" cy="435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939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implementación efectiva de tecnologías como plataformas de pago en línea y sistemas de registro y análisis de datos no solo mejora las ventas, sino que también optimiza la experiencia del cliente al ofrecer transacciones rápidas, seguras y personalizadas.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933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juegos de casino tienen una amplia abertura a la ingeniería de la base de datos puesto que justamente utilizan mucho la información registrada</a:t>
            </a:r>
            <a:r>
              <a:rPr lang="es-ES" dirty="0" smtClean="0"/>
              <a:t>.</a:t>
            </a:r>
          </a:p>
          <a:p>
            <a:r>
              <a:rPr lang="es-ES" dirty="0"/>
              <a:t>la automatización de información </a:t>
            </a:r>
            <a:r>
              <a:rPr lang="es-ES" dirty="0" smtClean="0"/>
              <a:t>hace que los casinos incrementen sus ingresos y genera ambientes de confianza y lealtad.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9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267494"/>
            <a:ext cx="8820472" cy="1399032"/>
          </a:xfrm>
        </p:spPr>
        <p:txBody>
          <a:bodyPr/>
          <a:lstStyle/>
          <a:p>
            <a:r>
              <a:rPr lang="es-ES" dirty="0" smtClean="0"/>
              <a:t>¿Por qué hacer este estudio?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Para concientizar a los apostadores sobre cómo trabajan los casinos y no solo implica el factor suerte, sino tiene un trasfondo en cuanto a la ingeniería de base de datos.</a:t>
            </a:r>
            <a:endParaRPr lang="es-PE" dirty="0"/>
          </a:p>
        </p:txBody>
      </p:sp>
      <p:pic>
        <p:nvPicPr>
          <p:cNvPr id="1026" name="Picture 2" descr="Pareja elegante en el casino apostando a la ruleta, sobre un fondo negro |  Foto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48620"/>
            <a:ext cx="3226346" cy="2149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Explorar la relación entre la ingeniería de base de datos y los casinos actualmente</a:t>
            </a:r>
          </a:p>
          <a:p>
            <a:r>
              <a:rPr lang="es-ES" dirty="0" smtClean="0"/>
              <a:t>Analizar las áreas de aplicación de la ingeniería de base de datos y lo desafíos y oportunidades de los jugadores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896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a paso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Transformación de los casinos en la era digital</a:t>
            </a:r>
          </a:p>
          <a:p>
            <a:r>
              <a:rPr lang="es-ES" dirty="0"/>
              <a:t>Implementación de tecnología en los </a:t>
            </a:r>
            <a:r>
              <a:rPr lang="es-ES" dirty="0" smtClean="0"/>
              <a:t>casinos</a:t>
            </a:r>
          </a:p>
          <a:p>
            <a:r>
              <a:rPr lang="es-ES" dirty="0" smtClean="0"/>
              <a:t>Desmitificando la suerte</a:t>
            </a:r>
          </a:p>
          <a:p>
            <a:r>
              <a:rPr lang="es-ES" dirty="0" smtClean="0"/>
              <a:t>Impacto en la experiencia del jugador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766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PE" dirty="0">
                <a:effectLst/>
              </a:rPr>
              <a:t>Transformación de los casinos en la era </a:t>
            </a:r>
            <a:r>
              <a:rPr lang="es-PE" dirty="0" smtClean="0">
                <a:effectLst/>
              </a:rPr>
              <a:t>digital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Los casinos han evolucionado significativamente en las últimas décadas.</a:t>
            </a:r>
          </a:p>
          <a:p>
            <a:r>
              <a:rPr lang="es-ES" dirty="0" smtClean="0"/>
              <a:t>La percepción predominante siempre ha sido que depende de la suerte el perder o ganar</a:t>
            </a:r>
          </a:p>
        </p:txBody>
      </p:sp>
    </p:spTree>
    <p:extLst>
      <p:ext uri="{BB962C8B-B14F-4D97-AF65-F5344CB8AC3E}">
        <p14:creationId xmlns:p14="http://schemas.microsoft.com/office/powerpoint/2010/main" val="33592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PE" dirty="0">
                <a:effectLst/>
              </a:rPr>
              <a:t>Implementación de </a:t>
            </a:r>
            <a:r>
              <a:rPr lang="es-PE" dirty="0" smtClean="0">
                <a:effectLst/>
              </a:rPr>
              <a:t>tecnología </a:t>
            </a:r>
            <a:r>
              <a:rPr lang="es-PE" dirty="0">
                <a:effectLst/>
              </a:rPr>
              <a:t>en los c</a:t>
            </a:r>
            <a:r>
              <a:rPr lang="es-PE" dirty="0" smtClean="0">
                <a:effectLst/>
              </a:rPr>
              <a:t>asinos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Las casas han logrado tener una mayor transparencia y confiabilidad</a:t>
            </a:r>
          </a:p>
          <a:p>
            <a:r>
              <a:rPr lang="es-ES" dirty="0" err="1" smtClean="0"/>
              <a:t>Blockchain</a:t>
            </a:r>
            <a:r>
              <a:rPr lang="es-ES" dirty="0" smtClean="0"/>
              <a:t> y RNG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81506"/>
            <a:ext cx="4104456" cy="244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81506"/>
            <a:ext cx="4104456" cy="244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7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3d5df993-4258-4630-8e0f-189ec6a9e8c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whatsapp.com/3d5df993-4258-4630-8e0f-189ec6a9e8c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whatsapp.com/3d5df993-4258-4630-8e0f-189ec6a9e8cb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8" descr="blob:https://web.whatsapp.com/3d5df993-4258-4630-8e0f-189ec6a9e8cb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56" y="1052736"/>
            <a:ext cx="5994590" cy="452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10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PE" dirty="0">
                <a:effectLst/>
              </a:rPr>
              <a:t>Desmitificando la suerte</a:t>
            </a:r>
            <a:r>
              <a:rPr lang="es-PE" dirty="0" smtClean="0">
                <a:effectLst/>
              </a:rPr>
              <a:t>: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Ruleta</a:t>
            </a:r>
          </a:p>
          <a:p>
            <a:r>
              <a:rPr lang="es-ES" dirty="0" smtClean="0"/>
              <a:t>Tragamonedas (Slots)</a:t>
            </a:r>
          </a:p>
          <a:p>
            <a:r>
              <a:rPr lang="es-ES" dirty="0" smtClean="0"/>
              <a:t>Apuestas deportivas</a:t>
            </a:r>
          </a:p>
          <a:p>
            <a:r>
              <a:rPr lang="es-ES" dirty="0" err="1" smtClean="0"/>
              <a:t>BlackJack</a:t>
            </a:r>
            <a:r>
              <a:rPr lang="es-ES" dirty="0" smtClean="0"/>
              <a:t> (21)</a:t>
            </a:r>
          </a:p>
          <a:p>
            <a:r>
              <a:rPr lang="es-ES" dirty="0" err="1" smtClean="0"/>
              <a:t>Baccarat</a:t>
            </a:r>
            <a:endParaRPr lang="es-ES" dirty="0" smtClean="0"/>
          </a:p>
          <a:p>
            <a:r>
              <a:rPr lang="es-ES" dirty="0" err="1" smtClean="0"/>
              <a:t>Football</a:t>
            </a:r>
            <a:r>
              <a:rPr lang="es-ES" dirty="0" smtClean="0"/>
              <a:t> Studio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519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Ruleta</a:t>
            </a:r>
            <a:endParaRPr lang="es-PE" dirty="0"/>
          </a:p>
        </p:txBody>
      </p:sp>
      <p:pic>
        <p:nvPicPr>
          <p:cNvPr id="7" name="6 Imagen" descr="Observamos cómo funciona una ruleta virtualmente&#10;" title="Ruleta digit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40" y="1988840"/>
            <a:ext cx="7272808" cy="4066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4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Brío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342</TotalTime>
  <Words>291</Words>
  <Application>Microsoft Office PowerPoint</Application>
  <PresentationFormat>Presentación en pantalla (4:3)</PresentationFormat>
  <Paragraphs>37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Brío</vt:lpstr>
      <vt:lpstr>Aplicación de la ingeniería de base de datos en los casinos</vt:lpstr>
      <vt:lpstr>¿Por qué hacer este estudio?</vt:lpstr>
      <vt:lpstr>Objetivos</vt:lpstr>
      <vt:lpstr>Paso a paso</vt:lpstr>
      <vt:lpstr>Transformación de los casinos en la era digital</vt:lpstr>
      <vt:lpstr>Implementación de tecnología en los casinos</vt:lpstr>
      <vt:lpstr>Presentación de PowerPoint</vt:lpstr>
      <vt:lpstr>Desmitificando la suerte:</vt:lpstr>
      <vt:lpstr>Ruleta</vt:lpstr>
      <vt:lpstr>Tragamonedas (Slots)</vt:lpstr>
      <vt:lpstr>Presentación de PowerPoint</vt:lpstr>
      <vt:lpstr>Apuestas deportivas</vt:lpstr>
      <vt:lpstr>Baccarat</vt:lpstr>
      <vt:lpstr>Blacjack (21)</vt:lpstr>
      <vt:lpstr>Football Studio</vt:lpstr>
      <vt:lpstr>Impacto de la experiencia del jugador</vt:lpstr>
      <vt:lpstr>Presentación de PowerPoint</vt:lpstr>
      <vt:lpstr>Resultados</vt:lpstr>
      <vt:lpstr>Conclusiones</vt:lpstr>
    </vt:vector>
  </TitlesOfParts>
  <Company>HP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de la ingeniería de base de datos en los casinos</dc:title>
  <dc:creator>FIEECS UNI</dc:creator>
  <cp:lastModifiedBy>FIEECS-UNI</cp:lastModifiedBy>
  <cp:revision>19</cp:revision>
  <dcterms:created xsi:type="dcterms:W3CDTF">2024-06-26T18:55:25Z</dcterms:created>
  <dcterms:modified xsi:type="dcterms:W3CDTF">2024-06-27T22:20:09Z</dcterms:modified>
</cp:coreProperties>
</file>